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egreya Black" panose="020B0604020202020204" charset="0"/>
      <p:bold r:id="rId21"/>
      <p:boldItalic r:id="rId22"/>
    </p:embeddedFont>
    <p:embeddedFont>
      <p:font typeface="Alegreya ExtraBold" panose="020B0604020202020204" charset="0"/>
      <p:bold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PT Sans Narrow" panose="020B0506020203020204" pitchFamily="34" charset="0"/>
      <p:regular r:id="rId33"/>
      <p:bold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BE7E3-6362-4B45-81A0-32671CE39E82}" v="1" dt="2024-07-29T15:46:05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389BE7E3-6362-4B45-81A0-32671CE39E82}"/>
    <pc:docChg chg="custSel modSld">
      <pc:chgData name="Jill Jones" userId="18e2199af911abfd" providerId="LiveId" clId="{389BE7E3-6362-4B45-81A0-32671CE39E82}" dt="2024-07-29T15:56:50.486" v="65" actId="478"/>
      <pc:docMkLst>
        <pc:docMk/>
      </pc:docMkLst>
      <pc:sldChg chg="modSp mod">
        <pc:chgData name="Jill Jones" userId="18e2199af911abfd" providerId="LiveId" clId="{389BE7E3-6362-4B45-81A0-32671CE39E82}" dt="2024-07-29T15:46:05.837" v="5" actId="27636"/>
        <pc:sldMkLst>
          <pc:docMk/>
          <pc:sldMk cId="0" sldId="260"/>
        </pc:sldMkLst>
        <pc:spChg chg="mod">
          <ac:chgData name="Jill Jones" userId="18e2199af911abfd" providerId="LiveId" clId="{389BE7E3-6362-4B45-81A0-32671CE39E82}" dt="2024-07-29T15:46:05.837" v="5" actId="27636"/>
          <ac:spMkLst>
            <pc:docMk/>
            <pc:sldMk cId="0" sldId="260"/>
            <ac:spMk id="88" creationId="{00000000-0000-0000-0000-000000000000}"/>
          </ac:spMkLst>
        </pc:spChg>
        <pc:spChg chg="mod">
          <ac:chgData name="Jill Jones" userId="18e2199af911abfd" providerId="LiveId" clId="{389BE7E3-6362-4B45-81A0-32671CE39E82}" dt="2024-07-29T15:46:05.831" v="4" actId="27636"/>
          <ac:spMkLst>
            <pc:docMk/>
            <pc:sldMk cId="0" sldId="260"/>
            <ac:spMk id="89" creationId="{00000000-0000-0000-0000-000000000000}"/>
          </ac:spMkLst>
        </pc:spChg>
      </pc:sldChg>
      <pc:sldChg chg="addSp delSp modSp mod delAnim modAnim">
        <pc:chgData name="Jill Jones" userId="18e2199af911abfd" providerId="LiveId" clId="{389BE7E3-6362-4B45-81A0-32671CE39E82}" dt="2024-07-29T15:49:35.256" v="17" actId="1035"/>
        <pc:sldMkLst>
          <pc:docMk/>
          <pc:sldMk cId="0" sldId="262"/>
        </pc:sldMkLst>
        <pc:picChg chg="add mod">
          <ac:chgData name="Jill Jones" userId="18e2199af911abfd" providerId="LiveId" clId="{389BE7E3-6362-4B45-81A0-32671CE39E82}" dt="2024-07-29T15:46:16.657" v="8" actId="14100"/>
          <ac:picMkLst>
            <pc:docMk/>
            <pc:sldMk cId="0" sldId="262"/>
            <ac:picMk id="2" creationId="{83A10E51-0EC5-9BD7-AFD6-40F33A487489}"/>
          </ac:picMkLst>
        </pc:picChg>
        <pc:picChg chg="add mod">
          <ac:chgData name="Jill Jones" userId="18e2199af911abfd" providerId="LiveId" clId="{389BE7E3-6362-4B45-81A0-32671CE39E82}" dt="2024-07-29T15:49:35.256" v="17" actId="1035"/>
          <ac:picMkLst>
            <pc:docMk/>
            <pc:sldMk cId="0" sldId="262"/>
            <ac:picMk id="3" creationId="{59AAAE70-6F17-61C2-ED06-6089A6FF0894}"/>
          </ac:picMkLst>
        </pc:picChg>
        <pc:picChg chg="del">
          <ac:chgData name="Jill Jones" userId="18e2199af911abfd" providerId="LiveId" clId="{389BE7E3-6362-4B45-81A0-32671CE39E82}" dt="2024-07-29T15:46:19.849" v="9" actId="478"/>
          <ac:picMkLst>
            <pc:docMk/>
            <pc:sldMk cId="0" sldId="262"/>
            <ac:picMk id="109" creationId="{00000000-0000-0000-0000-000000000000}"/>
          </ac:picMkLst>
        </pc:picChg>
        <pc:picChg chg="del">
          <ac:chgData name="Jill Jones" userId="18e2199af911abfd" providerId="LiveId" clId="{389BE7E3-6362-4B45-81A0-32671CE39E82}" dt="2024-07-29T15:45:39.360" v="0" actId="478"/>
          <ac:picMkLst>
            <pc:docMk/>
            <pc:sldMk cId="0" sldId="262"/>
            <ac:picMk id="110" creationId="{00000000-0000-0000-0000-000000000000}"/>
          </ac:picMkLst>
        </pc:picChg>
      </pc:sldChg>
      <pc:sldChg chg="addSp delSp modSp mod delAnim modAnim">
        <pc:chgData name="Jill Jones" userId="18e2199af911abfd" providerId="LiveId" clId="{389BE7E3-6362-4B45-81A0-32671CE39E82}" dt="2024-07-29T15:51:08.411" v="28" actId="14100"/>
        <pc:sldMkLst>
          <pc:docMk/>
          <pc:sldMk cId="0" sldId="263"/>
        </pc:sldMkLst>
        <pc:spChg chg="mod">
          <ac:chgData name="Jill Jones" userId="18e2199af911abfd" providerId="LiveId" clId="{389BE7E3-6362-4B45-81A0-32671CE39E82}" dt="2024-07-29T15:46:05.780" v="2" actId="27636"/>
          <ac:spMkLst>
            <pc:docMk/>
            <pc:sldMk cId="0" sldId="263"/>
            <ac:spMk id="115" creationId="{00000000-0000-0000-0000-000000000000}"/>
          </ac:spMkLst>
        </pc:spChg>
        <pc:picChg chg="add mod">
          <ac:chgData name="Jill Jones" userId="18e2199af911abfd" providerId="LiveId" clId="{389BE7E3-6362-4B45-81A0-32671CE39E82}" dt="2024-07-29T15:50:29.877" v="23" actId="1076"/>
          <ac:picMkLst>
            <pc:docMk/>
            <pc:sldMk cId="0" sldId="263"/>
            <ac:picMk id="2" creationId="{4665939F-1C8E-36E6-299A-044E2497D8A8}"/>
          </ac:picMkLst>
        </pc:picChg>
        <pc:picChg chg="add mod">
          <ac:chgData name="Jill Jones" userId="18e2199af911abfd" providerId="LiveId" clId="{389BE7E3-6362-4B45-81A0-32671CE39E82}" dt="2024-07-29T15:51:08.411" v="28" actId="14100"/>
          <ac:picMkLst>
            <pc:docMk/>
            <pc:sldMk cId="0" sldId="263"/>
            <ac:picMk id="3" creationId="{6937D13B-B351-87B8-65FB-72751976A19F}"/>
          </ac:picMkLst>
        </pc:picChg>
        <pc:picChg chg="del">
          <ac:chgData name="Jill Jones" userId="18e2199af911abfd" providerId="LiveId" clId="{389BE7E3-6362-4B45-81A0-32671CE39E82}" dt="2024-07-29T15:50:31.576" v="24" actId="478"/>
          <ac:picMkLst>
            <pc:docMk/>
            <pc:sldMk cId="0" sldId="263"/>
            <ac:picMk id="124" creationId="{00000000-0000-0000-0000-000000000000}"/>
          </ac:picMkLst>
        </pc:picChg>
        <pc:picChg chg="del">
          <ac:chgData name="Jill Jones" userId="18e2199af911abfd" providerId="LiveId" clId="{389BE7E3-6362-4B45-81A0-32671CE39E82}" dt="2024-07-29T15:49:43.286" v="18" actId="478"/>
          <ac:picMkLst>
            <pc:docMk/>
            <pc:sldMk cId="0" sldId="263"/>
            <ac:picMk id="125" creationId="{00000000-0000-0000-0000-000000000000}"/>
          </ac:picMkLst>
        </pc:picChg>
      </pc:sldChg>
      <pc:sldChg chg="addSp delSp modSp mod delAnim modAnim">
        <pc:chgData name="Jill Jones" userId="18e2199af911abfd" providerId="LiveId" clId="{389BE7E3-6362-4B45-81A0-32671CE39E82}" dt="2024-07-29T15:54:03.599" v="48" actId="1076"/>
        <pc:sldMkLst>
          <pc:docMk/>
          <pc:sldMk cId="0" sldId="264"/>
        </pc:sldMkLst>
        <pc:picChg chg="add mod">
          <ac:chgData name="Jill Jones" userId="18e2199af911abfd" providerId="LiveId" clId="{389BE7E3-6362-4B45-81A0-32671CE39E82}" dt="2024-07-29T15:52:32.659" v="37" actId="14100"/>
          <ac:picMkLst>
            <pc:docMk/>
            <pc:sldMk cId="0" sldId="264"/>
            <ac:picMk id="2" creationId="{B54EDB6F-5C61-94DD-8063-80AEB4194EA4}"/>
          </ac:picMkLst>
        </pc:picChg>
        <pc:picChg chg="add mod">
          <ac:chgData name="Jill Jones" userId="18e2199af911abfd" providerId="LiveId" clId="{389BE7E3-6362-4B45-81A0-32671CE39E82}" dt="2024-07-29T15:53:14.163" v="42" actId="14100"/>
          <ac:picMkLst>
            <pc:docMk/>
            <pc:sldMk cId="0" sldId="264"/>
            <ac:picMk id="3" creationId="{373F69D5-2493-0E30-1D8F-3B4E5FE23321}"/>
          </ac:picMkLst>
        </pc:picChg>
        <pc:picChg chg="add mod">
          <ac:chgData name="Jill Jones" userId="18e2199af911abfd" providerId="LiveId" clId="{389BE7E3-6362-4B45-81A0-32671CE39E82}" dt="2024-07-29T15:54:03.599" v="48" actId="1076"/>
          <ac:picMkLst>
            <pc:docMk/>
            <pc:sldMk cId="0" sldId="264"/>
            <ac:picMk id="4" creationId="{7E711510-05A2-F47E-D85A-E3E73FB61305}"/>
          </ac:picMkLst>
        </pc:picChg>
        <pc:picChg chg="del">
          <ac:chgData name="Jill Jones" userId="18e2199af911abfd" providerId="LiveId" clId="{389BE7E3-6362-4B45-81A0-32671CE39E82}" dt="2024-07-29T15:53:15.968" v="43" actId="478"/>
          <ac:picMkLst>
            <pc:docMk/>
            <pc:sldMk cId="0" sldId="264"/>
            <ac:picMk id="138" creationId="{00000000-0000-0000-0000-000000000000}"/>
          </ac:picMkLst>
        </pc:picChg>
        <pc:picChg chg="del">
          <ac:chgData name="Jill Jones" userId="18e2199af911abfd" providerId="LiveId" clId="{389BE7E3-6362-4B45-81A0-32671CE39E82}" dt="2024-07-29T15:51:18.139" v="29" actId="478"/>
          <ac:picMkLst>
            <pc:docMk/>
            <pc:sldMk cId="0" sldId="264"/>
            <ac:picMk id="139" creationId="{00000000-0000-0000-0000-000000000000}"/>
          </ac:picMkLst>
        </pc:picChg>
        <pc:picChg chg="del">
          <ac:chgData name="Jill Jones" userId="18e2199af911abfd" providerId="LiveId" clId="{389BE7E3-6362-4B45-81A0-32671CE39E82}" dt="2024-07-29T15:52:34.424" v="38" actId="478"/>
          <ac:picMkLst>
            <pc:docMk/>
            <pc:sldMk cId="0" sldId="264"/>
            <ac:picMk id="140" creationId="{00000000-0000-0000-0000-000000000000}"/>
          </ac:picMkLst>
        </pc:picChg>
        <pc:cxnChg chg="mod">
          <ac:chgData name="Jill Jones" userId="18e2199af911abfd" providerId="LiveId" clId="{389BE7E3-6362-4B45-81A0-32671CE39E82}" dt="2024-07-29T15:51:18.139" v="29" actId="478"/>
          <ac:cxnSpMkLst>
            <pc:docMk/>
            <pc:sldMk cId="0" sldId="264"/>
            <ac:cxnSpMk id="141" creationId="{00000000-0000-0000-0000-000000000000}"/>
          </ac:cxnSpMkLst>
        </pc:cxnChg>
        <pc:cxnChg chg="mod">
          <ac:chgData name="Jill Jones" userId="18e2199af911abfd" providerId="LiveId" clId="{389BE7E3-6362-4B45-81A0-32671CE39E82}" dt="2024-07-29T15:52:34.424" v="38" actId="478"/>
          <ac:cxnSpMkLst>
            <pc:docMk/>
            <pc:sldMk cId="0" sldId="264"/>
            <ac:cxnSpMk id="142" creationId="{00000000-0000-0000-0000-000000000000}"/>
          </ac:cxnSpMkLst>
        </pc:cxnChg>
      </pc:sldChg>
      <pc:sldChg chg="addSp delSp modSp mod delAnim modAnim">
        <pc:chgData name="Jill Jones" userId="18e2199af911abfd" providerId="LiveId" clId="{389BE7E3-6362-4B45-81A0-32671CE39E82}" dt="2024-07-29T15:56:50.486" v="65" actId="478"/>
        <pc:sldMkLst>
          <pc:docMk/>
          <pc:sldMk cId="0" sldId="265"/>
        </pc:sldMkLst>
        <pc:spChg chg="del">
          <ac:chgData name="Jill Jones" userId="18e2199af911abfd" providerId="LiveId" clId="{389BE7E3-6362-4B45-81A0-32671CE39E82}" dt="2024-07-29T15:56:50.486" v="65" actId="478"/>
          <ac:spMkLst>
            <pc:docMk/>
            <pc:sldMk cId="0" sldId="265"/>
            <ac:spMk id="161" creationId="{00000000-0000-0000-0000-000000000000}"/>
          </ac:spMkLst>
        </pc:spChg>
        <pc:picChg chg="add mod">
          <ac:chgData name="Jill Jones" userId="18e2199af911abfd" providerId="LiveId" clId="{389BE7E3-6362-4B45-81A0-32671CE39E82}" dt="2024-07-29T15:55:17.911" v="53" actId="14100"/>
          <ac:picMkLst>
            <pc:docMk/>
            <pc:sldMk cId="0" sldId="265"/>
            <ac:picMk id="2" creationId="{1E0BF8A4-FE79-CED2-1D00-7C1A712BE935}"/>
          </ac:picMkLst>
        </pc:picChg>
        <pc:picChg chg="add mod">
          <ac:chgData name="Jill Jones" userId="18e2199af911abfd" providerId="LiveId" clId="{389BE7E3-6362-4B45-81A0-32671CE39E82}" dt="2024-07-29T15:55:56.917" v="58" actId="14100"/>
          <ac:picMkLst>
            <pc:docMk/>
            <pc:sldMk cId="0" sldId="265"/>
            <ac:picMk id="3" creationId="{97AD3DF9-5454-4BBB-5FFD-E37E7923EABE}"/>
          </ac:picMkLst>
        </pc:picChg>
        <pc:picChg chg="add mod">
          <ac:chgData name="Jill Jones" userId="18e2199af911abfd" providerId="LiveId" clId="{389BE7E3-6362-4B45-81A0-32671CE39E82}" dt="2024-07-29T15:56:43.364" v="64" actId="14100"/>
          <ac:picMkLst>
            <pc:docMk/>
            <pc:sldMk cId="0" sldId="265"/>
            <ac:picMk id="4" creationId="{FCE0EABD-7BD5-6BFE-9D07-6031566376F4}"/>
          </ac:picMkLst>
        </pc:picChg>
        <pc:picChg chg="del">
          <ac:chgData name="Jill Jones" userId="18e2199af911abfd" providerId="LiveId" clId="{389BE7E3-6362-4B45-81A0-32671CE39E82}" dt="2024-07-29T15:55:58.917" v="59" actId="478"/>
          <ac:picMkLst>
            <pc:docMk/>
            <pc:sldMk cId="0" sldId="265"/>
            <ac:picMk id="160" creationId="{00000000-0000-0000-0000-000000000000}"/>
          </ac:picMkLst>
        </pc:picChg>
        <pc:picChg chg="del">
          <ac:chgData name="Jill Jones" userId="18e2199af911abfd" providerId="LiveId" clId="{389BE7E3-6362-4B45-81A0-32671CE39E82}" dt="2024-07-29T15:55:19.899" v="54" actId="478"/>
          <ac:picMkLst>
            <pc:docMk/>
            <pc:sldMk cId="0" sldId="265"/>
            <ac:picMk id="162" creationId="{00000000-0000-0000-0000-000000000000}"/>
          </ac:picMkLst>
        </pc:picChg>
        <pc:picChg chg="del">
          <ac:chgData name="Jill Jones" userId="18e2199af911abfd" providerId="LiveId" clId="{389BE7E3-6362-4B45-81A0-32671CE39E82}" dt="2024-07-29T15:54:17.660" v="49" actId="478"/>
          <ac:picMkLst>
            <pc:docMk/>
            <pc:sldMk cId="0" sldId="265"/>
            <ac:picMk id="163" creationId="{00000000-0000-0000-0000-000000000000}"/>
          </ac:picMkLst>
        </pc:picChg>
      </pc:sldChg>
      <pc:sldChg chg="modSp mod">
        <pc:chgData name="Jill Jones" userId="18e2199af911abfd" providerId="LiveId" clId="{389BE7E3-6362-4B45-81A0-32671CE39E82}" dt="2024-07-29T15:46:05.812" v="3" actId="27636"/>
        <pc:sldMkLst>
          <pc:docMk/>
          <pc:sldMk cId="0" sldId="273"/>
        </pc:sldMkLst>
        <pc:spChg chg="mod">
          <ac:chgData name="Jill Jones" userId="18e2199af911abfd" providerId="LiveId" clId="{389BE7E3-6362-4B45-81A0-32671CE39E82}" dt="2024-07-29T15:46:05.812" v="3" actId="27636"/>
          <ac:spMkLst>
            <pc:docMk/>
            <pc:sldMk cId="0" sldId="273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b12a956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ab12a956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video" Target="https://www.youtube.com/embed/Pi8CFDHY_NY?feature=oembed" TargetMode="External"/><Relationship Id="rId7" Type="http://schemas.openxmlformats.org/officeDocument/2006/relationships/image" Target="../media/image15.jpeg"/><Relationship Id="rId2" Type="http://schemas.openxmlformats.org/officeDocument/2006/relationships/video" Target="https://www.youtube.com/embed/wwbfgGuTEYc?feature=oembed" TargetMode="External"/><Relationship Id="rId1" Type="http://schemas.openxmlformats.org/officeDocument/2006/relationships/video" Target="https://www.youtube.com/embed/GFumoZw_x4o?feature=oembed" TargetMode="Externa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kgku3jY2Uvo?feature=oembed" TargetMode="External"/><Relationship Id="rId1" Type="http://schemas.openxmlformats.org/officeDocument/2006/relationships/video" Target="https://www.youtube.com/embed/VWC3K6aOB18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gyQjmYXHSS4?feature=oembed" TargetMode="External"/><Relationship Id="rId1" Type="http://schemas.openxmlformats.org/officeDocument/2006/relationships/video" Target="https://www.youtube.com/embed/l0u7qJhqMEc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video" Target="https://www.youtube.com/embed/7NxYuRd0wzU?feature=oembed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Cs8V3gA5rfc?feature=oembed" TargetMode="External"/><Relationship Id="rId1" Type="http://schemas.openxmlformats.org/officeDocument/2006/relationships/video" Target="https://www.youtube.com/embed/l1dykwV0En8?feature=oembed" TargetMode="Externa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7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48" name="Google Shape;148;p22"/>
          <p:cNvSpPr txBox="1"/>
          <p:nvPr/>
        </p:nvSpPr>
        <p:spPr>
          <a:xfrm>
            <a:off x="328775" y="1118525"/>
            <a:ext cx="27345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2 lists and use BTN_A and BTN_B to determine which list to display. Then use BTN_L and BTN_R to scroll through the lists. The lists can be anything that interests you, or facts from two different subjects.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2"/>
          <p:cNvCxnSpPr/>
          <p:nvPr/>
        </p:nvCxnSpPr>
        <p:spPr>
          <a:xfrm flipH="1">
            <a:off x="2794375" y="1234225"/>
            <a:ext cx="782100" cy="76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p22"/>
          <p:cNvSpPr txBox="1"/>
          <p:nvPr/>
        </p:nvSpPr>
        <p:spPr>
          <a:xfrm>
            <a:off x="6192100" y="288075"/>
            <a:ext cx="2788200" cy="3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another list with colors. Use the list to light the pixels a different color for each corresponding item in the list.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light up the red LED light above A or B when the button is pressed.</a:t>
            </a:r>
            <a:b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# Example for button LEDs</a:t>
            </a:r>
            <a:endParaRPr sz="13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# Turn on the LED above button A</a:t>
            </a:r>
            <a:endParaRPr sz="13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leds.set(LED_A, True)  </a:t>
            </a:r>
            <a:endParaRPr sz="13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472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54520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8431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 flipH="1">
            <a:off x="7420575" y="3922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2"/>
          <p:cNvCxnSpPr/>
          <p:nvPr/>
        </p:nvCxnSpPr>
        <p:spPr>
          <a:xfrm flipH="1">
            <a:off x="2822275" y="2615463"/>
            <a:ext cx="354300" cy="29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2"/>
          <p:cNvCxnSpPr/>
          <p:nvPr/>
        </p:nvCxnSpPr>
        <p:spPr>
          <a:xfrm rot="10800000" flipH="1">
            <a:off x="5225625" y="3944200"/>
            <a:ext cx="637200" cy="603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7 Remix-3A">
            <a:hlinkClick r:id="" action="ppaction://media"/>
            <a:extLst>
              <a:ext uri="{FF2B5EF4-FFF2-40B4-BE49-F238E27FC236}">
                <a16:creationId xmlns:a16="http://schemas.microsoft.com/office/drawing/2014/main" id="{1E0BF8A4-FE79-CED2-1D00-7C1A712BE9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76575" y="283491"/>
            <a:ext cx="2286155" cy="1290668"/>
          </a:xfrm>
          <a:prstGeom prst="rect">
            <a:avLst/>
          </a:prstGeom>
        </p:spPr>
      </p:pic>
      <p:pic>
        <p:nvPicPr>
          <p:cNvPr id="3" name="Online Media 2" title="Mission 7 Remix-3B">
            <a:hlinkClick r:id="" action="ppaction://media"/>
            <a:extLst>
              <a:ext uri="{FF2B5EF4-FFF2-40B4-BE49-F238E27FC236}">
                <a16:creationId xmlns:a16="http://schemas.microsoft.com/office/drawing/2014/main" id="{97AD3DF9-5454-4BBB-5FFD-E37E7923EAB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185425" y="1856056"/>
            <a:ext cx="2286155" cy="1290668"/>
          </a:xfrm>
          <a:prstGeom prst="rect">
            <a:avLst/>
          </a:prstGeom>
        </p:spPr>
      </p:pic>
      <p:pic>
        <p:nvPicPr>
          <p:cNvPr id="4" name="Online Media 3" title="Mission 7 Remix-4B">
            <a:hlinkClick r:id="" action="ppaction://media"/>
            <a:extLst>
              <a:ext uri="{FF2B5EF4-FFF2-40B4-BE49-F238E27FC236}">
                <a16:creationId xmlns:a16="http://schemas.microsoft.com/office/drawing/2014/main" id="{FCE0EABD-7BD5-6BFE-9D07-6031566376F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3185425" y="3559965"/>
            <a:ext cx="2286155" cy="129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9" name="Google Shape;169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7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5" name="Google Shape;175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lists will you use, and what will be their items?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7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1" name="Google Shape;181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Remix7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Billboard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your lists and 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8" name="Google Shape;188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94" name="Google Shape;194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200" name="Google Shape;200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7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7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at least three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7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7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would you use a list in math or science?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could you use a list for in another subject?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7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7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275" y="152400"/>
            <a:ext cx="298513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Eight suggestions are on the next 4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2240100" cy="3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Select a button (other than L or R) and add an if statement that will break out of the loop to stop the program.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25325" y="1155350"/>
            <a:ext cx="29376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6 items (images, text or colors). Assign a value to choice when the button is pressed. Then display the image, text, or color from the list -- no scrolling needed.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925325" y="1081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9"/>
          <p:cNvCxnSpPr/>
          <p:nvPr/>
        </p:nvCxnSpPr>
        <p:spPr>
          <a:xfrm flipH="1">
            <a:off x="2697675" y="2139325"/>
            <a:ext cx="281400" cy="12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9"/>
          <p:cNvCxnSpPr/>
          <p:nvPr/>
        </p:nvCxnSpPr>
        <p:spPr>
          <a:xfrm>
            <a:off x="5510425" y="3364287"/>
            <a:ext cx="246600" cy="6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7 Remix-1A">
            <a:hlinkClick r:id="" action="ppaction://media"/>
            <a:extLst>
              <a:ext uri="{FF2B5EF4-FFF2-40B4-BE49-F238E27FC236}">
                <a16:creationId xmlns:a16="http://schemas.microsoft.com/office/drawing/2014/main" id="{83A10E51-0EC5-9BD7-AFD6-40F33A4874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79075" y="1326952"/>
            <a:ext cx="2531350" cy="1429094"/>
          </a:xfrm>
          <a:prstGeom prst="rect">
            <a:avLst/>
          </a:prstGeom>
        </p:spPr>
      </p:pic>
      <p:pic>
        <p:nvPicPr>
          <p:cNvPr id="3" name="Online Media 2" title="Mission 7 Remix-1B">
            <a:hlinkClick r:id="" action="ppaction://media"/>
            <a:extLst>
              <a:ext uri="{FF2B5EF4-FFF2-40B4-BE49-F238E27FC236}">
                <a16:creationId xmlns:a16="http://schemas.microsoft.com/office/drawing/2014/main" id="{59AAAE70-6F17-61C2-ED06-6089A6FF089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979075" y="2875085"/>
            <a:ext cx="2531350" cy="142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6" name="Google Shape;116;p20"/>
          <p:cNvSpPr txBox="1"/>
          <p:nvPr/>
        </p:nvSpPr>
        <p:spPr>
          <a:xfrm>
            <a:off x="360500" y="1002950"/>
            <a:ext cx="2797800" cy="30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Medium-2A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6 items, like Mild #2. At the beginning, and after each item, clear the screen to black and print “Press a button”. </a:t>
            </a:r>
            <a:endParaRPr sz="1200">
              <a:solidFill>
                <a:srgbClr val="CC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5901600" y="621950"/>
            <a:ext cx="28569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print statements that introduce the program, and add a loop that will “wait” until a button is pressed to begin. Also include a button that will break out of the loop and stop the program. Display an ending message.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67000" y="454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164950" y="454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 rot="10800000">
            <a:off x="2898575" y="1773075"/>
            <a:ext cx="352500" cy="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20"/>
          <p:cNvCxnSpPr>
            <a:stCxn id="123" idx="3"/>
          </p:cNvCxnSpPr>
          <p:nvPr/>
        </p:nvCxnSpPr>
        <p:spPr>
          <a:xfrm rot="10800000" flipH="1">
            <a:off x="5397800" y="3605426"/>
            <a:ext cx="394500" cy="4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7 Remix-2A">
            <a:hlinkClick r:id="" action="ppaction://media"/>
            <a:extLst>
              <a:ext uri="{FF2B5EF4-FFF2-40B4-BE49-F238E27FC236}">
                <a16:creationId xmlns:a16="http://schemas.microsoft.com/office/drawing/2014/main" id="{4665939F-1C8E-36E6-299A-044E2497D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58300" y="1398577"/>
            <a:ext cx="2243604" cy="1266645"/>
          </a:xfrm>
          <a:prstGeom prst="rect">
            <a:avLst/>
          </a:prstGeom>
        </p:spPr>
      </p:pic>
      <p:pic>
        <p:nvPicPr>
          <p:cNvPr id="3" name="Online Media 2" title="Mission 7 Remix-2B">
            <a:hlinkClick r:id="" action="ppaction://media"/>
            <a:extLst>
              <a:ext uri="{FF2B5EF4-FFF2-40B4-BE49-F238E27FC236}">
                <a16:creationId xmlns:a16="http://schemas.microsoft.com/office/drawing/2014/main" id="{6937D13B-B351-87B8-65FB-72751976A19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190025" y="3062772"/>
            <a:ext cx="2213852" cy="124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28775" y="-1694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1" name="Google Shape;131;p21"/>
          <p:cNvSpPr txBox="1"/>
          <p:nvPr/>
        </p:nvSpPr>
        <p:spPr>
          <a:xfrm>
            <a:off x="405875" y="1001525"/>
            <a:ext cx="26802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Medium-2C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two lists: one for images and one for sounds. Using the same “choice” variable, display an image and play a sound. You can use the audio sound files or tones.</a:t>
            </a:r>
            <a:b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Example: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audio.pitch(440, delay)</a:t>
            </a:r>
            <a:endParaRPr sz="1500" b="1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1500" y="917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9450" y="917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 rot="10800000" flipH="1">
            <a:off x="5397600" y="2951400"/>
            <a:ext cx="291000" cy="245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21"/>
          <p:cNvSpPr txBox="1"/>
          <p:nvPr/>
        </p:nvSpPr>
        <p:spPr>
          <a:xfrm>
            <a:off x="5858450" y="205200"/>
            <a:ext cx="31089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Medium-2D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a list of text strings with facts from math, science, history, etc. Scroll through and display the list of facts. You will need to sleep(), clear the display, and print a scroll message.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HINT: use \n in a string to print on a new line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Example: </a:t>
            </a:r>
            <a:b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  </a:t>
            </a:r>
            <a: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 display.print(“Hello \nthere”)</a:t>
            </a:r>
            <a:b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  will print </a:t>
            </a:r>
            <a: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hello</a:t>
            </a:r>
            <a:b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                   there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70250" y="1214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68200" y="12145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1"/>
          <p:cNvCxnSpPr>
            <a:cxnSpLocks/>
          </p:cNvCxnSpPr>
          <p:nvPr/>
        </p:nvCxnSpPr>
        <p:spPr>
          <a:xfrm flipH="1">
            <a:off x="2947175" y="803640"/>
            <a:ext cx="517200" cy="880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21"/>
          <p:cNvCxnSpPr>
            <a:cxnSpLocks/>
          </p:cNvCxnSpPr>
          <p:nvPr/>
        </p:nvCxnSpPr>
        <p:spPr>
          <a:xfrm flipH="1">
            <a:off x="3064193" y="2176713"/>
            <a:ext cx="367800" cy="134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7 Remix-2C">
            <a:hlinkClick r:id="" action="ppaction://media"/>
            <a:extLst>
              <a:ext uri="{FF2B5EF4-FFF2-40B4-BE49-F238E27FC236}">
                <a16:creationId xmlns:a16="http://schemas.microsoft.com/office/drawing/2014/main" id="{B54EDB6F-5C61-94DD-8063-80AEB4194E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384913" y="141601"/>
            <a:ext cx="2225121" cy="1256210"/>
          </a:xfrm>
          <a:prstGeom prst="rect">
            <a:avLst/>
          </a:prstGeom>
        </p:spPr>
      </p:pic>
      <p:pic>
        <p:nvPicPr>
          <p:cNvPr id="3" name="Online Media 2" title="Mission 7 Remix-2CC">
            <a:hlinkClick r:id="" action="ppaction://media"/>
            <a:extLst>
              <a:ext uri="{FF2B5EF4-FFF2-40B4-BE49-F238E27FC236}">
                <a16:creationId xmlns:a16="http://schemas.microsoft.com/office/drawing/2014/main" id="{373F69D5-2493-0E30-1D8F-3B4E5FE2332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384913" y="1537758"/>
            <a:ext cx="2225120" cy="1256210"/>
          </a:xfrm>
          <a:prstGeom prst="rect">
            <a:avLst/>
          </a:prstGeom>
        </p:spPr>
      </p:pic>
      <p:pic>
        <p:nvPicPr>
          <p:cNvPr id="4" name="Online Media 3" title="Mission 7 Remix-2D">
            <a:hlinkClick r:id="" action="ppaction://media"/>
            <a:extLst>
              <a:ext uri="{FF2B5EF4-FFF2-40B4-BE49-F238E27FC236}">
                <a16:creationId xmlns:a16="http://schemas.microsoft.com/office/drawing/2014/main" id="{7E711510-05A2-F47E-D85A-E3E73FB61305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3431993" y="3197101"/>
            <a:ext cx="2256607" cy="127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On-screen Show (16:9)</PresentationFormat>
  <Paragraphs>109</Paragraphs>
  <Slides>18</Slides>
  <Notes>18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Source Sans Pro</vt:lpstr>
      <vt:lpstr>Montserrat</vt:lpstr>
      <vt:lpstr>Consolas</vt:lpstr>
      <vt:lpstr>Raleway</vt:lpstr>
      <vt:lpstr>Calibri</vt:lpstr>
      <vt:lpstr>PT Sans Narrow</vt:lpstr>
      <vt:lpstr>Alegreya Black</vt:lpstr>
      <vt:lpstr>Droid Sans</vt:lpstr>
      <vt:lpstr>Alegreya ExtraBold</vt:lpstr>
      <vt:lpstr>Arial</vt:lpstr>
      <vt:lpstr>Plum</vt:lpstr>
      <vt:lpstr>Mission 7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2024-07-29T15:57:30Z</dcterms:modified>
</cp:coreProperties>
</file>